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jpeg>
</file>

<file path=ppt/media/image-2-1.jpeg>
</file>

<file path=ppt/media/image-3-1.jpeg>
</file>

<file path=ppt/media/image-4-1.jpeg>
</file>

<file path=ppt/media/image-5-1.jpeg>
</file>

<file path=ppt/media/image-6-1.jpeg>
</file>

<file path=ppt/media/image-7-1.jpeg>
</file>

<file path=ppt/media/image-8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2023-03-08T06:45:49Z</dcterms:created>
  <dcterms:modified xsi:type="dcterms:W3CDTF">2023-03-08T06:45:49Z</dcterms:modified>
</cp:coreProperties>
</file>